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1" r:id="rId3"/>
    <p:sldId id="262" r:id="rId4"/>
    <p:sldId id="266" r:id="rId5"/>
    <p:sldId id="263" r:id="rId6"/>
    <p:sldId id="264" r:id="rId7"/>
    <p:sldId id="265" r:id="rId8"/>
    <p:sldId id="267" r:id="rId9"/>
    <p:sldId id="268" r:id="rId10"/>
    <p:sldId id="269" r:id="rId11"/>
  </p:sldIdLst>
  <p:sldSz cx="9144000" cy="5715000" type="screen16x1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ABE9FF"/>
    <a:srgbClr val="DCB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9" autoAdjust="0"/>
    <p:restoredTop sz="94707"/>
  </p:normalViewPr>
  <p:slideViewPr>
    <p:cSldViewPr snapToGrid="0" snapToObjects="1">
      <p:cViewPr varScale="1">
        <p:scale>
          <a:sx n="122" d="100"/>
          <a:sy n="122" d="100"/>
        </p:scale>
        <p:origin x="148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5" d="100"/>
          <a:sy n="115" d="100"/>
        </p:scale>
        <p:origin x="5216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rit Buter" userId="19378d0b12923ecc" providerId="LiveId" clId="{9064D822-E104-4D58-9447-AB41D1D4D1FC}"/>
    <pc:docChg chg="undo custSel addSld delSld modSld sldOrd">
      <pc:chgData name="Gerrit Buter" userId="19378d0b12923ecc" providerId="LiveId" clId="{9064D822-E104-4D58-9447-AB41D1D4D1FC}" dt="2025-08-24T20:00:01.286" v="976" actId="1076"/>
      <pc:docMkLst>
        <pc:docMk/>
      </pc:docMkLst>
      <pc:sldChg chg="del">
        <pc:chgData name="Gerrit Buter" userId="19378d0b12923ecc" providerId="LiveId" clId="{9064D822-E104-4D58-9447-AB41D1D4D1FC}" dt="2025-08-24T18:07:17.834" v="0" actId="47"/>
        <pc:sldMkLst>
          <pc:docMk/>
          <pc:sldMk cId="4002635240" sldId="258"/>
        </pc:sldMkLst>
      </pc:sldChg>
      <pc:sldChg chg="addSp delSp modSp mod">
        <pc:chgData name="Gerrit Buter" userId="19378d0b12923ecc" providerId="LiveId" clId="{9064D822-E104-4D58-9447-AB41D1D4D1FC}" dt="2025-08-24T18:31:47.488" v="43" actId="20577"/>
        <pc:sldMkLst>
          <pc:docMk/>
          <pc:sldMk cId="3422047308" sldId="261"/>
        </pc:sldMkLst>
        <pc:spChg chg="mod">
          <ac:chgData name="Gerrit Buter" userId="19378d0b12923ecc" providerId="LiveId" clId="{9064D822-E104-4D58-9447-AB41D1D4D1FC}" dt="2025-08-24T18:31:47.488" v="43" actId="20577"/>
          <ac:spMkLst>
            <pc:docMk/>
            <pc:sldMk cId="3422047308" sldId="261"/>
            <ac:spMk id="2" creationId="{00000000-0000-0000-0000-000000000000}"/>
          </ac:spMkLst>
        </pc:spChg>
        <pc:picChg chg="add mod">
          <ac:chgData name="Gerrit Buter" userId="19378d0b12923ecc" providerId="LiveId" clId="{9064D822-E104-4D58-9447-AB41D1D4D1FC}" dt="2025-08-24T18:07:42.903" v="11" actId="1076"/>
          <ac:picMkLst>
            <pc:docMk/>
            <pc:sldMk cId="3422047308" sldId="261"/>
            <ac:picMk id="4" creationId="{34FB3C55-0F60-5C46-4AFC-5EA1C0B78FD7}"/>
          </ac:picMkLst>
        </pc:picChg>
      </pc:sldChg>
      <pc:sldChg chg="addSp delSp modSp add mod">
        <pc:chgData name="Gerrit Buter" userId="19378d0b12923ecc" providerId="LiveId" clId="{9064D822-E104-4D58-9447-AB41D1D4D1FC}" dt="2025-08-24T18:37:15.660" v="94" actId="1076"/>
        <pc:sldMkLst>
          <pc:docMk/>
          <pc:sldMk cId="437147398" sldId="262"/>
        </pc:sldMkLst>
        <pc:spChg chg="mod">
          <ac:chgData name="Gerrit Buter" userId="19378d0b12923ecc" providerId="LiveId" clId="{9064D822-E104-4D58-9447-AB41D1D4D1FC}" dt="2025-08-24T18:34:48.967" v="78" actId="20577"/>
          <ac:spMkLst>
            <pc:docMk/>
            <pc:sldMk cId="437147398" sldId="262"/>
            <ac:spMk id="2" creationId="{8367C7FE-BEF9-1BCF-C5BC-B87DD96C6F84}"/>
          </ac:spMkLst>
        </pc:spChg>
        <pc:spChg chg="add mod">
          <ac:chgData name="Gerrit Buter" userId="19378d0b12923ecc" providerId="LiveId" clId="{9064D822-E104-4D58-9447-AB41D1D4D1FC}" dt="2025-08-24T18:37:15.660" v="94" actId="1076"/>
          <ac:spMkLst>
            <pc:docMk/>
            <pc:sldMk cId="437147398" sldId="262"/>
            <ac:spMk id="5" creationId="{477B294A-F222-E656-266E-EE2130F2B88C}"/>
          </ac:spMkLst>
        </pc:spChg>
      </pc:sldChg>
      <pc:sldChg chg="addSp delSp modSp add mod">
        <pc:chgData name="Gerrit Buter" userId="19378d0b12923ecc" providerId="LiveId" clId="{9064D822-E104-4D58-9447-AB41D1D4D1FC}" dt="2025-08-24T19:06:47.201" v="204" actId="1076"/>
        <pc:sldMkLst>
          <pc:docMk/>
          <pc:sldMk cId="1712743378" sldId="263"/>
        </pc:sldMkLst>
        <pc:spChg chg="mod">
          <ac:chgData name="Gerrit Buter" userId="19378d0b12923ecc" providerId="LiveId" clId="{9064D822-E104-4D58-9447-AB41D1D4D1FC}" dt="2025-08-24T19:03:02.488" v="181" actId="20577"/>
          <ac:spMkLst>
            <pc:docMk/>
            <pc:sldMk cId="1712743378" sldId="263"/>
            <ac:spMk id="2" creationId="{0EFFC0BA-A531-362C-A426-D3B625AD2E50}"/>
          </ac:spMkLst>
        </pc:spChg>
        <pc:picChg chg="add mod">
          <ac:chgData name="Gerrit Buter" userId="19378d0b12923ecc" providerId="LiveId" clId="{9064D822-E104-4D58-9447-AB41D1D4D1FC}" dt="2025-08-24T19:06:47.201" v="204" actId="1076"/>
          <ac:picMkLst>
            <pc:docMk/>
            <pc:sldMk cId="1712743378" sldId="263"/>
            <ac:picMk id="14" creationId="{95DA4679-3CF6-FD73-46EA-3CA78768CDB3}"/>
          </ac:picMkLst>
        </pc:picChg>
      </pc:sldChg>
      <pc:sldChg chg="addSp delSp modSp add mod">
        <pc:chgData name="Gerrit Buter" userId="19378d0b12923ecc" providerId="LiveId" clId="{9064D822-E104-4D58-9447-AB41D1D4D1FC}" dt="2025-08-24T19:11:39.129" v="251" actId="1076"/>
        <pc:sldMkLst>
          <pc:docMk/>
          <pc:sldMk cId="4080474869" sldId="264"/>
        </pc:sldMkLst>
        <pc:spChg chg="mod">
          <ac:chgData name="Gerrit Buter" userId="19378d0b12923ecc" providerId="LiveId" clId="{9064D822-E104-4D58-9447-AB41D1D4D1FC}" dt="2025-08-24T19:11:36.796" v="249" actId="20577"/>
          <ac:spMkLst>
            <pc:docMk/>
            <pc:sldMk cId="4080474869" sldId="264"/>
            <ac:spMk id="2" creationId="{C40557F4-D803-5C5B-57F8-2E33CD663DAE}"/>
          </ac:spMkLst>
        </pc:spChg>
        <pc:picChg chg="add mod">
          <ac:chgData name="Gerrit Buter" userId="19378d0b12923ecc" providerId="LiveId" clId="{9064D822-E104-4D58-9447-AB41D1D4D1FC}" dt="2025-08-24T19:08:46.578" v="232" actId="1076"/>
          <ac:picMkLst>
            <pc:docMk/>
            <pc:sldMk cId="4080474869" sldId="264"/>
            <ac:picMk id="4" creationId="{31EBB05D-BE32-C434-1F4E-2D1AC4828CED}"/>
          </ac:picMkLst>
        </pc:picChg>
        <pc:picChg chg="add mod">
          <ac:chgData name="Gerrit Buter" userId="19378d0b12923ecc" providerId="LiveId" clId="{9064D822-E104-4D58-9447-AB41D1D4D1FC}" dt="2025-08-24T19:11:38.381" v="250" actId="1076"/>
          <ac:picMkLst>
            <pc:docMk/>
            <pc:sldMk cId="4080474869" sldId="264"/>
            <ac:picMk id="6" creationId="{D888AAAA-2DFD-6804-5FAA-2133BEA1D8DD}"/>
          </ac:picMkLst>
        </pc:picChg>
        <pc:picChg chg="add mod">
          <ac:chgData name="Gerrit Buter" userId="19378d0b12923ecc" providerId="LiveId" clId="{9064D822-E104-4D58-9447-AB41D1D4D1FC}" dt="2025-08-24T19:11:39.129" v="251" actId="1076"/>
          <ac:picMkLst>
            <pc:docMk/>
            <pc:sldMk cId="4080474869" sldId="264"/>
            <ac:picMk id="8" creationId="{E459F3F7-58A8-06A9-C02C-F27B6A06661E}"/>
          </ac:picMkLst>
        </pc:picChg>
      </pc:sldChg>
      <pc:sldChg chg="addSp delSp modSp add mod">
        <pc:chgData name="Gerrit Buter" userId="19378d0b12923ecc" providerId="LiveId" clId="{9064D822-E104-4D58-9447-AB41D1D4D1FC}" dt="2025-08-24T19:55:14.387" v="772" actId="20577"/>
        <pc:sldMkLst>
          <pc:docMk/>
          <pc:sldMk cId="1717470570" sldId="265"/>
        </pc:sldMkLst>
        <pc:spChg chg="mod">
          <ac:chgData name="Gerrit Buter" userId="19378d0b12923ecc" providerId="LiveId" clId="{9064D822-E104-4D58-9447-AB41D1D4D1FC}" dt="2025-08-24T19:13:10.042" v="274" actId="20577"/>
          <ac:spMkLst>
            <pc:docMk/>
            <pc:sldMk cId="1717470570" sldId="265"/>
            <ac:spMk id="2" creationId="{2E95087D-2498-C345-B357-8F7D82F049CC}"/>
          </ac:spMkLst>
        </pc:spChg>
        <pc:spChg chg="add mod">
          <ac:chgData name="Gerrit Buter" userId="19378d0b12923ecc" providerId="LiveId" clId="{9064D822-E104-4D58-9447-AB41D1D4D1FC}" dt="2025-08-24T19:55:14.387" v="772" actId="20577"/>
          <ac:spMkLst>
            <pc:docMk/>
            <pc:sldMk cId="1717470570" sldId="265"/>
            <ac:spMk id="7" creationId="{504587E7-E373-31A1-DDC1-FFC1C691FCF3}"/>
          </ac:spMkLst>
        </pc:spChg>
        <pc:spChg chg="add mod">
          <ac:chgData name="Gerrit Buter" userId="19378d0b12923ecc" providerId="LiveId" clId="{9064D822-E104-4D58-9447-AB41D1D4D1FC}" dt="2025-08-24T19:55:07.689" v="743" actId="1076"/>
          <ac:spMkLst>
            <pc:docMk/>
            <pc:sldMk cId="1717470570" sldId="265"/>
            <ac:spMk id="14" creationId="{C956C879-40A4-E6FD-A867-ED8A7161BA87}"/>
          </ac:spMkLst>
        </pc:spChg>
        <pc:picChg chg="add mod">
          <ac:chgData name="Gerrit Buter" userId="19378d0b12923ecc" providerId="LiveId" clId="{9064D822-E104-4D58-9447-AB41D1D4D1FC}" dt="2025-08-24T19:26:10.330" v="375" actId="1076"/>
          <ac:picMkLst>
            <pc:docMk/>
            <pc:sldMk cId="1717470570" sldId="265"/>
            <ac:picMk id="5" creationId="{59E6E9AB-86F2-BC40-CBF5-D7021DD277C8}"/>
          </ac:picMkLst>
        </pc:picChg>
        <pc:picChg chg="add mod">
          <ac:chgData name="Gerrit Buter" userId="19378d0b12923ecc" providerId="LiveId" clId="{9064D822-E104-4D58-9447-AB41D1D4D1FC}" dt="2025-08-24T19:26:31.794" v="400" actId="1076"/>
          <ac:picMkLst>
            <pc:docMk/>
            <pc:sldMk cId="1717470570" sldId="265"/>
            <ac:picMk id="10" creationId="{84C3176D-21CA-6AC2-875E-F5CE7928BB4F}"/>
          </ac:picMkLst>
        </pc:picChg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515818810" sldId="265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2187089768" sldId="266"/>
        </pc:sldMkLst>
      </pc:sldChg>
      <pc:sldChg chg="addSp modSp add mod ord">
        <pc:chgData name="Gerrit Buter" userId="19378d0b12923ecc" providerId="LiveId" clId="{9064D822-E104-4D58-9447-AB41D1D4D1FC}" dt="2025-08-24T19:40:46.646" v="694" actId="20577"/>
        <pc:sldMkLst>
          <pc:docMk/>
          <pc:sldMk cId="3455871881" sldId="266"/>
        </pc:sldMkLst>
        <pc:spChg chg="mod">
          <ac:chgData name="Gerrit Buter" userId="19378d0b12923ecc" providerId="LiveId" clId="{9064D822-E104-4D58-9447-AB41D1D4D1FC}" dt="2025-08-24T19:40:46.646" v="694" actId="20577"/>
          <ac:spMkLst>
            <pc:docMk/>
            <pc:sldMk cId="3455871881" sldId="266"/>
            <ac:spMk id="2" creationId="{A56F2A7D-3D13-6A7A-079D-04EDAEC540CE}"/>
          </ac:spMkLst>
        </pc:spChg>
        <pc:spChg chg="add mod">
          <ac:chgData name="Gerrit Buter" userId="19378d0b12923ecc" providerId="LiveId" clId="{9064D822-E104-4D58-9447-AB41D1D4D1FC}" dt="2025-08-24T19:36:13.425" v="589" actId="14100"/>
          <ac:spMkLst>
            <pc:docMk/>
            <pc:sldMk cId="3455871881" sldId="266"/>
            <ac:spMk id="5" creationId="{A7B4E43A-89B1-9495-BDA4-64D40C1D0C24}"/>
          </ac:spMkLst>
        </pc:spChg>
        <pc:picChg chg="add mod">
          <ac:chgData name="Gerrit Buter" userId="19378d0b12923ecc" providerId="LiveId" clId="{9064D822-E104-4D58-9447-AB41D1D4D1FC}" dt="2025-08-24T19:35:25.200" v="447" actId="1076"/>
          <ac:picMkLst>
            <pc:docMk/>
            <pc:sldMk cId="3455871881" sldId="266"/>
            <ac:picMk id="4" creationId="{4236C1DF-50B6-5C01-4EBE-201C818C6100}"/>
          </ac:picMkLst>
        </pc:picChg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15437274" sldId="267"/>
        </pc:sldMkLst>
      </pc:sldChg>
      <pc:sldChg chg="addSp delSp modSp add mod">
        <pc:chgData name="Gerrit Buter" userId="19378d0b12923ecc" providerId="LiveId" clId="{9064D822-E104-4D58-9447-AB41D1D4D1FC}" dt="2025-08-24T19:53:46.752" v="716" actId="1076"/>
        <pc:sldMkLst>
          <pc:docMk/>
          <pc:sldMk cId="2067561961" sldId="267"/>
        </pc:sldMkLst>
        <pc:spChg chg="mod">
          <ac:chgData name="Gerrit Buter" userId="19378d0b12923ecc" providerId="LiveId" clId="{9064D822-E104-4D58-9447-AB41D1D4D1FC}" dt="2025-08-24T19:37:33.370" v="627" actId="20577"/>
          <ac:spMkLst>
            <pc:docMk/>
            <pc:sldMk cId="2067561961" sldId="267"/>
            <ac:spMk id="2" creationId="{DD76974A-582C-64AA-F030-69C0A2FB9F18}"/>
          </ac:spMkLst>
        </pc:spChg>
        <pc:spChg chg="add mod">
          <ac:chgData name="Gerrit Buter" userId="19378d0b12923ecc" providerId="LiveId" clId="{9064D822-E104-4D58-9447-AB41D1D4D1FC}" dt="2025-08-24T19:38:44.174" v="642" actId="1076"/>
          <ac:spMkLst>
            <pc:docMk/>
            <pc:sldMk cId="2067561961" sldId="267"/>
            <ac:spMk id="6" creationId="{DF312606-4B7A-47EB-FE6F-86EA21A7A05F}"/>
          </ac:spMkLst>
        </pc:spChg>
        <pc:spChg chg="add mod">
          <ac:chgData name="Gerrit Buter" userId="19378d0b12923ecc" providerId="LiveId" clId="{9064D822-E104-4D58-9447-AB41D1D4D1FC}" dt="2025-08-24T19:38:49.261" v="646" actId="1076"/>
          <ac:spMkLst>
            <pc:docMk/>
            <pc:sldMk cId="2067561961" sldId="267"/>
            <ac:spMk id="9" creationId="{3FF4B2D6-7B38-55A4-BFF6-7C076686808D}"/>
          </ac:spMkLst>
        </pc:spChg>
        <pc:spChg chg="add mod">
          <ac:chgData name="Gerrit Buter" userId="19378d0b12923ecc" providerId="LiveId" clId="{9064D822-E104-4D58-9447-AB41D1D4D1FC}" dt="2025-08-24T19:38:53.047" v="648" actId="1076"/>
          <ac:spMkLst>
            <pc:docMk/>
            <pc:sldMk cId="2067561961" sldId="267"/>
            <ac:spMk id="11" creationId="{AE9165D9-E53A-DF3B-ECEB-7528AFC0F6E8}"/>
          </ac:spMkLst>
        </pc:spChg>
        <pc:spChg chg="add mod">
          <ac:chgData name="Gerrit Buter" userId="19378d0b12923ecc" providerId="LiveId" clId="{9064D822-E104-4D58-9447-AB41D1D4D1FC}" dt="2025-08-24T19:40:21.670" v="691" actId="1076"/>
          <ac:spMkLst>
            <pc:docMk/>
            <pc:sldMk cId="2067561961" sldId="267"/>
            <ac:spMk id="12" creationId="{4B5B41C5-7CBC-0236-884F-1F6455C86B49}"/>
          </ac:spMkLst>
        </pc:spChg>
        <pc:spChg chg="add mod">
          <ac:chgData name="Gerrit Buter" userId="19378d0b12923ecc" providerId="LiveId" clId="{9064D822-E104-4D58-9447-AB41D1D4D1FC}" dt="2025-08-24T19:53:46.752" v="716" actId="1076"/>
          <ac:spMkLst>
            <pc:docMk/>
            <pc:sldMk cId="2067561961" sldId="267"/>
            <ac:spMk id="16" creationId="{EF5B28DA-C6B3-8233-A6FC-B09D5B12E4A2}"/>
          </ac:spMkLst>
        </pc:spChg>
        <pc:picChg chg="add mod">
          <ac:chgData name="Gerrit Buter" userId="19378d0b12923ecc" providerId="LiveId" clId="{9064D822-E104-4D58-9447-AB41D1D4D1FC}" dt="2025-08-24T19:38:20.277" v="632" actId="14100"/>
          <ac:picMkLst>
            <pc:docMk/>
            <pc:sldMk cId="2067561961" sldId="267"/>
            <ac:picMk id="4" creationId="{994F2108-57EC-EFAE-BEE9-338DDEB21C17}"/>
          </ac:picMkLst>
        </pc:picChg>
        <pc:picChg chg="add mod">
          <ac:chgData name="Gerrit Buter" userId="19378d0b12923ecc" providerId="LiveId" clId="{9064D822-E104-4D58-9447-AB41D1D4D1FC}" dt="2025-08-24T19:53:28.818" v="705" actId="1076"/>
          <ac:picMkLst>
            <pc:docMk/>
            <pc:sldMk cId="2067561961" sldId="267"/>
            <ac:picMk id="14" creationId="{524F4F92-0090-E883-910C-D33359613BF2}"/>
          </ac:picMkLst>
        </pc:picChg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1312358723" sldId="268"/>
        </pc:sldMkLst>
      </pc:sldChg>
      <pc:sldChg chg="new del">
        <pc:chgData name="Gerrit Buter" userId="19378d0b12923ecc" providerId="LiveId" clId="{9064D822-E104-4D58-9447-AB41D1D4D1FC}" dt="2025-08-24T19:52:10.022" v="697" actId="47"/>
        <pc:sldMkLst>
          <pc:docMk/>
          <pc:sldMk cId="2644588515" sldId="268"/>
        </pc:sldMkLst>
      </pc:sldChg>
      <pc:sldChg chg="addSp delSp modSp add mod">
        <pc:chgData name="Gerrit Buter" userId="19378d0b12923ecc" providerId="LiveId" clId="{9064D822-E104-4D58-9447-AB41D1D4D1FC}" dt="2025-08-24T19:57:44.788" v="787" actId="1076"/>
        <pc:sldMkLst>
          <pc:docMk/>
          <pc:sldMk cId="3827324216" sldId="268"/>
        </pc:sldMkLst>
        <pc:spChg chg="mod">
          <ac:chgData name="Gerrit Buter" userId="19378d0b12923ecc" providerId="LiveId" clId="{9064D822-E104-4D58-9447-AB41D1D4D1FC}" dt="2025-08-24T19:56:36.674" v="776"/>
          <ac:spMkLst>
            <pc:docMk/>
            <pc:sldMk cId="3827324216" sldId="268"/>
            <ac:spMk id="2" creationId="{3E8D5DE3-270E-A6E8-65FE-E9E04107B2DD}"/>
          </ac:spMkLst>
        </pc:spChg>
        <pc:spChg chg="add mod">
          <ac:chgData name="Gerrit Buter" userId="19378d0b12923ecc" providerId="LiveId" clId="{9064D822-E104-4D58-9447-AB41D1D4D1FC}" dt="2025-08-24T19:56:44.283" v="783" actId="20577"/>
          <ac:spMkLst>
            <pc:docMk/>
            <pc:sldMk cId="3827324216" sldId="268"/>
            <ac:spMk id="9" creationId="{A5891040-0005-B430-3E4F-71E502DB5ED1}"/>
          </ac:spMkLst>
        </pc:spChg>
        <pc:picChg chg="add mod">
          <ac:chgData name="Gerrit Buter" userId="19378d0b12923ecc" providerId="LiveId" clId="{9064D822-E104-4D58-9447-AB41D1D4D1FC}" dt="2025-08-24T19:56:32.710" v="775" actId="1076"/>
          <ac:picMkLst>
            <pc:docMk/>
            <pc:sldMk cId="3827324216" sldId="268"/>
            <ac:picMk id="7" creationId="{D87E3F8B-22F9-0FA9-493F-A37F4D43410A}"/>
          </ac:picMkLst>
        </pc:picChg>
        <pc:picChg chg="add mod">
          <ac:chgData name="Gerrit Buter" userId="19378d0b12923ecc" providerId="LiveId" clId="{9064D822-E104-4D58-9447-AB41D1D4D1FC}" dt="2025-08-24T19:57:44.788" v="787" actId="1076"/>
          <ac:picMkLst>
            <pc:docMk/>
            <pc:sldMk cId="3827324216" sldId="268"/>
            <ac:picMk id="11" creationId="{89E6C3A6-811F-5A4E-7B8D-F4A3F83DEBCF}"/>
          </ac:picMkLst>
        </pc:picChg>
      </pc:sldChg>
      <pc:sldChg chg="delSp modSp add del mod">
        <pc:chgData name="Gerrit Buter" userId="19378d0b12923ecc" providerId="LiveId" clId="{9064D822-E104-4D58-9447-AB41D1D4D1FC}" dt="2025-08-24T19:58:10.906" v="812" actId="2696"/>
        <pc:sldMkLst>
          <pc:docMk/>
          <pc:sldMk cId="126609286" sldId="269"/>
        </pc:sldMkLst>
      </pc:sldChg>
      <pc:sldChg chg="new del">
        <pc:chgData name="Gerrit Buter" userId="19378d0b12923ecc" providerId="LiveId" clId="{9064D822-E104-4D58-9447-AB41D1D4D1FC}" dt="2025-08-24T19:52:10.818" v="698" actId="47"/>
        <pc:sldMkLst>
          <pc:docMk/>
          <pc:sldMk cId="677914278" sldId="269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1817653224" sldId="269"/>
        </pc:sldMkLst>
      </pc:sldChg>
      <pc:sldChg chg="addSp modSp new mod">
        <pc:chgData name="Gerrit Buter" userId="19378d0b12923ecc" providerId="LiveId" clId="{9064D822-E104-4D58-9447-AB41D1D4D1FC}" dt="2025-08-24T20:00:01.286" v="976" actId="1076"/>
        <pc:sldMkLst>
          <pc:docMk/>
          <pc:sldMk cId="3992420790" sldId="269"/>
        </pc:sldMkLst>
        <pc:spChg chg="mod">
          <ac:chgData name="Gerrit Buter" userId="19378d0b12923ecc" providerId="LiveId" clId="{9064D822-E104-4D58-9447-AB41D1D4D1FC}" dt="2025-08-24T19:58:17.891" v="828" actId="20577"/>
          <ac:spMkLst>
            <pc:docMk/>
            <pc:sldMk cId="3992420790" sldId="269"/>
            <ac:spMk id="2" creationId="{66BACDC0-ABC4-0A53-3A45-3D11AB827153}"/>
          </ac:spMkLst>
        </pc:spChg>
        <pc:spChg chg="mod">
          <ac:chgData name="Gerrit Buter" userId="19378d0b12923ecc" providerId="LiveId" clId="{9064D822-E104-4D58-9447-AB41D1D4D1FC}" dt="2025-08-24T19:59:50.271" v="968" actId="14100"/>
          <ac:spMkLst>
            <pc:docMk/>
            <pc:sldMk cId="3992420790" sldId="269"/>
            <ac:spMk id="3" creationId="{837356F5-4378-7268-F7F1-8D827C3F2C6C}"/>
          </ac:spMkLst>
        </pc:spChg>
        <pc:picChg chg="add mod">
          <ac:chgData name="Gerrit Buter" userId="19378d0b12923ecc" providerId="LiveId" clId="{9064D822-E104-4D58-9447-AB41D1D4D1FC}" dt="2025-08-24T20:00:01.286" v="976" actId="1076"/>
          <ac:picMkLst>
            <pc:docMk/>
            <pc:sldMk cId="3992420790" sldId="269"/>
            <ac:picMk id="4" creationId="{644DAF0D-7B65-E900-73D9-FC75593C5CDB}"/>
          </ac:picMkLst>
        </pc:picChg>
        <pc:picChg chg="add mod">
          <ac:chgData name="Gerrit Buter" userId="19378d0b12923ecc" providerId="LiveId" clId="{9064D822-E104-4D58-9447-AB41D1D4D1FC}" dt="2025-08-24T20:00:00.104" v="975" actId="1076"/>
          <ac:picMkLst>
            <pc:docMk/>
            <pc:sldMk cId="3992420790" sldId="269"/>
            <ac:picMk id="6" creationId="{7CF2B3D6-5D63-CD74-834B-FD2451D771E4}"/>
          </ac:picMkLst>
        </pc:picChg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2217955332" sldId="270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457255761" sldId="271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2287701128" sldId="272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700239657" sldId="273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612745640" sldId="274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1111584198" sldId="275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257463934" sldId="276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770388278" sldId="277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894952855" sldId="278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2127414343" sldId="279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2592849354" sldId="280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454516803" sldId="281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567425081" sldId="282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917144531" sldId="283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1621416615" sldId="284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4289041802" sldId="285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456599449" sldId="286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198548260" sldId="287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1311814856" sldId="288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13723157" sldId="289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546923926" sldId="290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4220824382" sldId="291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1981160306" sldId="292"/>
        </pc:sldMkLst>
      </pc:sldChg>
      <pc:sldChg chg="del">
        <pc:chgData name="Gerrit Buter" userId="19378d0b12923ecc" providerId="LiveId" clId="{9064D822-E104-4D58-9447-AB41D1D4D1FC}" dt="2025-08-24T18:07:17.834" v="0" actId="47"/>
        <pc:sldMkLst>
          <pc:docMk/>
          <pc:sldMk cId="3018352160" sldId="293"/>
        </pc:sldMkLst>
      </pc:sldChg>
    </pc:docChg>
  </pc:docChgLst>
  <pc:docChgLst>
    <pc:chgData name="Gerrit Buter" userId="19378d0b12923ecc" providerId="LiveId" clId="{A96248BA-56B4-4DC1-BD62-792C6F9E6306}"/>
    <pc:docChg chg="modSld">
      <pc:chgData name="Gerrit Buter" userId="19378d0b12923ecc" providerId="LiveId" clId="{A96248BA-56B4-4DC1-BD62-792C6F9E6306}" dt="2025-09-02T20:20:54.209" v="80" actId="20577"/>
      <pc:docMkLst>
        <pc:docMk/>
      </pc:docMkLst>
      <pc:sldChg chg="modSp mod">
        <pc:chgData name="Gerrit Buter" userId="19378d0b12923ecc" providerId="LiveId" clId="{A96248BA-56B4-4DC1-BD62-792C6F9E6306}" dt="2025-09-02T20:20:54.209" v="80" actId="20577"/>
        <pc:sldMkLst>
          <pc:docMk/>
          <pc:sldMk cId="1753774604" sldId="256"/>
        </pc:sldMkLst>
        <pc:spChg chg="mod">
          <ac:chgData name="Gerrit Buter" userId="19378d0b12923ecc" providerId="LiveId" clId="{A96248BA-56B4-4DC1-BD62-792C6F9E6306}" dt="2025-09-02T20:20:27.212" v="38" actId="14100"/>
          <ac:spMkLst>
            <pc:docMk/>
            <pc:sldMk cId="1753774604" sldId="256"/>
            <ac:spMk id="2" creationId="{00000000-0000-0000-0000-000000000000}"/>
          </ac:spMkLst>
        </pc:spChg>
        <pc:spChg chg="mod">
          <ac:chgData name="Gerrit Buter" userId="19378d0b12923ecc" providerId="LiveId" clId="{A96248BA-56B4-4DC1-BD62-792C6F9E6306}" dt="2025-09-02T20:20:35.270" v="56" actId="20577"/>
          <ac:spMkLst>
            <pc:docMk/>
            <pc:sldMk cId="1753774604" sldId="256"/>
            <ac:spMk id="3" creationId="{00000000-0000-0000-0000-000000000000}"/>
          </ac:spMkLst>
        </pc:spChg>
        <pc:spChg chg="mod">
          <ac:chgData name="Gerrit Buter" userId="19378d0b12923ecc" providerId="LiveId" clId="{A96248BA-56B4-4DC1-BD62-792C6F9E6306}" dt="2025-09-02T20:20:54.209" v="80" actId="20577"/>
          <ac:spMkLst>
            <pc:docMk/>
            <pc:sldMk cId="1753774604" sldId="256"/>
            <ac:spMk id="4" creationId="{00000000-0000-0000-0000-000000000000}"/>
          </ac:spMkLst>
        </pc:spChg>
      </pc:sldChg>
    </pc:docChg>
  </pc:docChgLst>
  <pc:docChgLst>
    <pc:chgData name="Gerrit Buter" userId="19378d0b12923ecc" providerId="LiveId" clId="{67DFC8EF-5E97-400D-BCBA-180CFF4F10AD}"/>
    <pc:docChg chg="modSld">
      <pc:chgData name="Gerrit Buter" userId="19378d0b12923ecc" providerId="LiveId" clId="{67DFC8EF-5E97-400D-BCBA-180CFF4F10AD}" dt="2025-09-02T11:31:06.308" v="4" actId="1036"/>
      <pc:docMkLst>
        <pc:docMk/>
      </pc:docMkLst>
      <pc:sldChg chg="modSp mod">
        <pc:chgData name="Gerrit Buter" userId="19378d0b12923ecc" providerId="LiveId" clId="{67DFC8EF-5E97-400D-BCBA-180CFF4F10AD}" dt="2025-09-02T11:31:06.308" v="4" actId="1036"/>
        <pc:sldMkLst>
          <pc:docMk/>
          <pc:sldMk cId="1712743378" sldId="263"/>
        </pc:sldMkLst>
        <pc:picChg chg="mod">
          <ac:chgData name="Gerrit Buter" userId="19378d0b12923ecc" providerId="LiveId" clId="{67DFC8EF-5E97-400D-BCBA-180CFF4F10AD}" dt="2025-09-02T11:31:06.308" v="4" actId="1036"/>
          <ac:picMkLst>
            <pc:docMk/>
            <pc:sldMk cId="1712743378" sldId="263"/>
            <ac:picMk id="14" creationId="{95DA4679-3CF6-FD73-46EA-3CA78768CDB3}"/>
          </ac:picMkLst>
        </pc:picChg>
      </pc:sldChg>
    </pc:docChg>
  </pc:docChgLst>
  <pc:docChgLst>
    <pc:chgData name="P Marx" userId="1797ef98-1908-401c-9065-4c69bc6088fa" providerId="ADAL" clId="{388D0A9F-E9FE-4D30-9C78-0BF32739CD10}"/>
    <pc:docChg chg="addSld modSld">
      <pc:chgData name="P Marx" userId="1797ef98-1908-401c-9065-4c69bc6088fa" providerId="ADAL" clId="{388D0A9F-E9FE-4D30-9C78-0BF32739CD10}" dt="2024-07-10T11:04:03.760" v="6"/>
      <pc:docMkLst>
        <pc:docMk/>
      </pc:docMkLst>
      <pc:sldChg chg="modSp mod">
        <pc:chgData name="P Marx" userId="1797ef98-1908-401c-9065-4c69bc6088fa" providerId="ADAL" clId="{388D0A9F-E9FE-4D30-9C78-0BF32739CD10}" dt="2024-07-08T19:22:15.941" v="5" actId="20577"/>
        <pc:sldMkLst>
          <pc:docMk/>
          <pc:sldMk cId="1753774604" sldId="256"/>
        </pc:sldMkLst>
      </pc:sldChg>
      <pc:sldChg chg="add">
        <pc:chgData name="P Marx" userId="1797ef98-1908-401c-9065-4c69bc6088fa" providerId="ADAL" clId="{388D0A9F-E9FE-4D30-9C78-0BF32739CD10}" dt="2024-07-10T11:04:03.760" v="6"/>
        <pc:sldMkLst>
          <pc:docMk/>
          <pc:sldMk cId="3422047308" sldId="26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404AE-F67C-E54E-88C1-BB60AD10503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027140-CBFB-714B-A4E1-023AD3D13926}" type="datetimeFigureOut">
              <a:rPr lang="en-US" smtClean="0"/>
              <a:t>2/9/2025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160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96F781-C774-354D-A82E-25D0CDEA6942}" type="datetimeFigureOut">
              <a:rPr lang="en-US" smtClean="0"/>
              <a:t>2/9/2025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15650-CA33-A740-ADD5-EB46FA1DD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11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2688"/>
          <a:stretch/>
        </p:blipFill>
        <p:spPr>
          <a:xfrm rot="10800000" flipH="1" flipV="1">
            <a:off x="5342021" y="1955"/>
            <a:ext cx="3801979" cy="570764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flipV="1">
            <a:off x="2686051" y="3600"/>
            <a:ext cx="4723417" cy="5706000"/>
          </a:xfrm>
          <a:custGeom>
            <a:avLst/>
            <a:gdLst>
              <a:gd name="connsiteX0" fmla="*/ 0 w 2696655"/>
              <a:gd name="connsiteY0" fmla="*/ 0 h 6858000"/>
              <a:gd name="connsiteX1" fmla="*/ 2696655 w 2696655"/>
              <a:gd name="connsiteY1" fmla="*/ 0 h 6858000"/>
              <a:gd name="connsiteX2" fmla="*/ 2696655 w 2696655"/>
              <a:gd name="connsiteY2" fmla="*/ 6858000 h 6858000"/>
              <a:gd name="connsiteX3" fmla="*/ 0 w 2696655"/>
              <a:gd name="connsiteY3" fmla="*/ 6858000 h 6858000"/>
              <a:gd name="connsiteX4" fmla="*/ 0 w 2696655"/>
              <a:gd name="connsiteY4" fmla="*/ 0 h 6858000"/>
              <a:gd name="connsiteX0" fmla="*/ 0 w 4723417"/>
              <a:gd name="connsiteY0" fmla="*/ 0 h 6867427"/>
              <a:gd name="connsiteX1" fmla="*/ 2696655 w 4723417"/>
              <a:gd name="connsiteY1" fmla="*/ 0 h 6867427"/>
              <a:gd name="connsiteX2" fmla="*/ 4723417 w 4723417"/>
              <a:gd name="connsiteY2" fmla="*/ 6867427 h 6867427"/>
              <a:gd name="connsiteX3" fmla="*/ 0 w 4723417"/>
              <a:gd name="connsiteY3" fmla="*/ 6858000 h 6867427"/>
              <a:gd name="connsiteX4" fmla="*/ 0 w 4723417"/>
              <a:gd name="connsiteY4" fmla="*/ 0 h 686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23417" h="6867427">
                <a:moveTo>
                  <a:pt x="0" y="0"/>
                </a:moveTo>
                <a:lnTo>
                  <a:pt x="2696655" y="0"/>
                </a:lnTo>
                <a:lnTo>
                  <a:pt x="4723417" y="686742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38665" y="2771223"/>
            <a:ext cx="5573598" cy="764660"/>
          </a:xfrm>
        </p:spPr>
        <p:txBody>
          <a:bodyPr anchor="b">
            <a:normAutofit/>
          </a:bodyPr>
          <a:lstStyle>
            <a:lvl1pPr algn="l">
              <a:defRPr sz="2400" b="1" i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8665" y="3645863"/>
            <a:ext cx="5573598" cy="682611"/>
          </a:xfrm>
        </p:spPr>
        <p:txBody>
          <a:bodyPr>
            <a:normAutofit/>
          </a:bodyPr>
          <a:lstStyle>
            <a:lvl1pPr marL="0" indent="0" algn="l">
              <a:buNone/>
              <a:defRPr sz="1800" b="0" i="1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638175" y="4709141"/>
            <a:ext cx="4819945" cy="683971"/>
          </a:xfrm>
        </p:spPr>
        <p:txBody>
          <a:bodyPr>
            <a:noAutofit/>
          </a:bodyPr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indent="0">
              <a:buNone/>
              <a:defRPr sz="900">
                <a:latin typeface="Arial" charset="0"/>
                <a:ea typeface="Arial" charset="0"/>
                <a:cs typeface="Arial" charset="0"/>
              </a:defRPr>
            </a:lvl2pPr>
            <a:lvl3pPr marL="685800" indent="0">
              <a:buNone/>
              <a:defRPr sz="900">
                <a:latin typeface="Arial" charset="0"/>
                <a:ea typeface="Arial" charset="0"/>
                <a:cs typeface="Arial" charset="0"/>
              </a:defRPr>
            </a:lvl3pPr>
            <a:lvl4pPr marL="1028700" indent="0">
              <a:buNone/>
              <a:defRPr sz="900">
                <a:latin typeface="Arial" charset="0"/>
                <a:ea typeface="Arial" charset="0"/>
                <a:cs typeface="Arial" charset="0"/>
              </a:defRPr>
            </a:lvl4pPr>
            <a:lvl5pPr marL="1371600" indent="0">
              <a:buNone/>
              <a:defRPr sz="9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5998056" cy="294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91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1524"/>
            <a:ext cx="9137904" cy="571195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402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87" r:id="rId2"/>
    <p:sldLayoutId id="2147483686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665" y="2771223"/>
            <a:ext cx="5254135" cy="764660"/>
          </a:xfrm>
        </p:spPr>
        <p:txBody>
          <a:bodyPr/>
          <a:lstStyle/>
          <a:p>
            <a:r>
              <a:rPr lang="en-US" dirty="0"/>
              <a:t>REII 323– Embedded operating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Practical class– Introduction to HAL</a:t>
            </a:r>
            <a:endParaRPr lang="en-US" dirty="0"/>
          </a:p>
        </p:txBody>
      </p:sp>
      <p:sp>
        <p:nvSpPr>
          <p:cNvPr id="4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638175" y="4523977"/>
            <a:ext cx="4819945" cy="615574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Gerrit Buter</a:t>
            </a:r>
          </a:p>
          <a:p>
            <a:pPr lvl="0"/>
            <a:r>
              <a:rPr lang="en-US"/>
              <a:t>26/08/2025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774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ACDC0-ABC4-0A53-3A45-3D11AB827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Activity: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356F5-4378-7268-F7F1-8D827C3F2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76326"/>
            <a:ext cx="7886700" cy="4071144"/>
          </a:xfrm>
        </p:spPr>
        <p:txBody>
          <a:bodyPr/>
          <a:lstStyle/>
          <a:p>
            <a:r>
              <a:rPr lang="en-US" dirty="0"/>
              <a:t>Setup LED 1 to blink Every 250ms</a:t>
            </a:r>
          </a:p>
          <a:p>
            <a:r>
              <a:rPr lang="en-US" dirty="0"/>
              <a:t>Setup LED 2 to Mirror Switch 1</a:t>
            </a:r>
          </a:p>
          <a:p>
            <a:r>
              <a:rPr lang="en-US" dirty="0"/>
              <a:t>Setup LED 3 to toggle on Switch 2 Interrupt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4DAF0D-7B65-E900-73D9-FC75593C5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288" y="2489693"/>
            <a:ext cx="4254873" cy="21489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F2B3D6-5D63-CD74-834B-FD2451D77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013" y="2313868"/>
            <a:ext cx="2827534" cy="283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20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Practical program</a:t>
            </a:r>
          </a:p>
        </p:txBody>
      </p:sp>
      <p:pic>
        <p:nvPicPr>
          <p:cNvPr id="4" name="Picture 3" descr="A table with text and words&#10;&#10;AI-generated content may be incorrect.">
            <a:extLst>
              <a:ext uri="{FF2B5EF4-FFF2-40B4-BE49-F238E27FC236}">
                <a16:creationId xmlns:a16="http://schemas.microsoft.com/office/drawing/2014/main" id="{34FB3C55-0F60-5C46-4AFC-5EA1C0B78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384" y="1123463"/>
            <a:ext cx="4789652" cy="396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047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89818-1612-EE43-0B13-991F98B4F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7C7FE-BEF9-1BCF-C5BC-B87DD96C6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Intrododuction</a:t>
            </a:r>
            <a:r>
              <a:rPr lang="en-US" b="1" dirty="0"/>
              <a:t> to HAL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7B294A-F222-E656-266E-EE2130F2B88C}"/>
              </a:ext>
            </a:extLst>
          </p:cNvPr>
          <p:cNvSpPr txBox="1"/>
          <p:nvPr/>
        </p:nvSpPr>
        <p:spPr>
          <a:xfrm>
            <a:off x="628650" y="1094641"/>
            <a:ext cx="223959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endParaRPr lang="en-US" sz="1800" dirty="0"/>
          </a:p>
          <a:p>
            <a:pPr>
              <a:defRPr/>
            </a:pPr>
            <a:r>
              <a:rPr lang="en-US" sz="1800" b="1" u="sng" dirty="0"/>
              <a:t>Outcomes</a:t>
            </a:r>
          </a:p>
          <a:p>
            <a:pPr>
              <a:defRPr/>
            </a:pPr>
            <a:endParaRPr lang="en-US" sz="1800" b="1" u="sng" dirty="0"/>
          </a:p>
          <a:p>
            <a:pPr marL="0" indent="0">
              <a:buNone/>
              <a:defRPr/>
            </a:pPr>
            <a:r>
              <a:rPr lang="en-ZA" sz="1800" dirty="0" err="1"/>
              <a:t>Seup</a:t>
            </a:r>
            <a:r>
              <a:rPr lang="en-ZA" sz="1800" dirty="0"/>
              <a:t> IOC</a:t>
            </a:r>
          </a:p>
          <a:p>
            <a:pPr marL="0" indent="0">
              <a:buNone/>
              <a:defRPr/>
            </a:pPr>
            <a:r>
              <a:rPr lang="en-ZA" sz="1800" dirty="0"/>
              <a:t>Program elf file</a:t>
            </a:r>
          </a:p>
          <a:p>
            <a:pPr marL="0" indent="0">
              <a:buNone/>
              <a:defRPr/>
            </a:pPr>
            <a:r>
              <a:rPr lang="en-ZA" sz="1800" dirty="0"/>
              <a:t>Blink a LED</a:t>
            </a:r>
          </a:p>
          <a:p>
            <a:pPr marL="0" indent="0">
              <a:buNone/>
              <a:defRPr/>
            </a:pPr>
            <a:r>
              <a:rPr lang="en-ZA" sz="1800" dirty="0"/>
              <a:t>Setup I/O</a:t>
            </a:r>
          </a:p>
          <a:p>
            <a:pPr marL="0" indent="0">
              <a:buNone/>
              <a:defRPr/>
            </a:pPr>
            <a:r>
              <a:rPr lang="en-ZA" sz="1800" dirty="0"/>
              <a:t>External interrupt</a:t>
            </a:r>
          </a:p>
          <a:p>
            <a:pPr marL="0" indent="0">
              <a:buNone/>
              <a:defRPr/>
            </a:pPr>
            <a:endParaRPr lang="en-ZA" sz="1800" dirty="0"/>
          </a:p>
          <a:p>
            <a:pPr marL="0" indent="0">
              <a:buNone/>
              <a:defRPr/>
            </a:pPr>
            <a:endParaRPr lang="en-ZA" sz="1800" dirty="0"/>
          </a:p>
        </p:txBody>
      </p:sp>
    </p:spTree>
    <p:extLst>
      <p:ext uri="{BB962C8B-B14F-4D97-AF65-F5344CB8AC3E}">
        <p14:creationId xmlns:p14="http://schemas.microsoft.com/office/powerpoint/2010/main" val="437147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CA2C6-6170-72DF-21F7-598CA8979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F2A7D-3D13-6A7A-079D-04EDAEC54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</p:spPr>
        <p:txBody>
          <a:bodyPr anchor="ctr">
            <a:normAutofit/>
          </a:bodyPr>
          <a:lstStyle/>
          <a:p>
            <a:r>
              <a:rPr lang="en-US" b="1" dirty="0"/>
              <a:t>Flashing on a elf File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236C1DF-50B6-5C01-4EBE-201C818C6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08907"/>
            <a:ext cx="7886700" cy="2208276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B4E43A-89B1-9495-BDA4-64D40C1D0C24}"/>
              </a:ext>
            </a:extLst>
          </p:cNvPr>
          <p:cNvSpPr txBox="1"/>
          <p:nvPr/>
        </p:nvSpPr>
        <p:spPr>
          <a:xfrm>
            <a:off x="742950" y="4048125"/>
            <a:ext cx="7658100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The trial Hex file to See if your programmer is working, this will also show your LCD working</a:t>
            </a:r>
          </a:p>
        </p:txBody>
      </p:sp>
    </p:spTree>
    <p:extLst>
      <p:ext uri="{BB962C8B-B14F-4D97-AF65-F5344CB8AC3E}">
        <p14:creationId xmlns:p14="http://schemas.microsoft.com/office/powerpoint/2010/main" val="3455871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D87CA3-7A6B-CE7B-3CBD-F78B20C0C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FC0BA-A531-362C-A426-D3B625AD2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Previous knowledge: Bare metal coding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5DA4679-3CF6-FD73-46EA-3CA78768C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918" y="1126514"/>
            <a:ext cx="5362164" cy="389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743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DA275-3708-3DBC-8638-7B4E84C1B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557F4-D803-5C5B-57F8-2E33CD663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Hardware Abstract Layer (HAL)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EBB05D-BE32-C434-1F4E-2D1AC4828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112" y="1170383"/>
            <a:ext cx="3773366" cy="4026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88AAAA-2DFD-6804-5FAA-2133BEA1D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9315" y="1311059"/>
            <a:ext cx="2162477" cy="7430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59F3F7-58A8-06A9-C02C-F27B6A066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3407" y="2264048"/>
            <a:ext cx="4143953" cy="44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474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9F092-8184-5042-76FA-825A591DE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5087D-2498-C345-B357-8F7D82F04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Input/Output Configuration (IOC)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E6E9AB-86F2-BC40-CBF5-D7021DD27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146" y="1408907"/>
            <a:ext cx="5537654" cy="3446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4587E7-E373-31A1-DDC1-FFC1C691FCF3}"/>
              </a:ext>
            </a:extLst>
          </p:cNvPr>
          <p:cNvSpPr txBox="1"/>
          <p:nvPr/>
        </p:nvSpPr>
        <p:spPr>
          <a:xfrm>
            <a:off x="859692" y="1484923"/>
            <a:ext cx="193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Overview of the IOC, Clock config and System core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C3176D-21CA-6AC2-875E-F5CE7928B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40" y="3132330"/>
            <a:ext cx="2668746" cy="13478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956C879-40A4-E6FD-A867-ED8A7161BA87}"/>
              </a:ext>
            </a:extLst>
          </p:cNvPr>
          <p:cNvSpPr txBox="1"/>
          <p:nvPr/>
        </p:nvSpPr>
        <p:spPr>
          <a:xfrm>
            <a:off x="504092" y="4480216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blink any one of the LEDs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470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32881-E94E-DA7C-49D1-805215F31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6974A-582C-64AA-F030-69C0A2FB9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Digital I/O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4F2108-57EC-EFAE-BEE9-338DDEB21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070" y="1247628"/>
            <a:ext cx="1566930" cy="3413115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DF312606-4B7A-47EB-FE6F-86EA21A7A05F}"/>
              </a:ext>
            </a:extLst>
          </p:cNvPr>
          <p:cNvSpPr/>
          <p:nvPr/>
        </p:nvSpPr>
        <p:spPr>
          <a:xfrm rot="5400000">
            <a:off x="2974147" y="2831273"/>
            <a:ext cx="228598" cy="11192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FF4B2D6-7B38-55A4-BFF6-7C076686808D}"/>
              </a:ext>
            </a:extLst>
          </p:cNvPr>
          <p:cNvSpPr/>
          <p:nvPr/>
        </p:nvSpPr>
        <p:spPr>
          <a:xfrm rot="5400000">
            <a:off x="2974146" y="3097973"/>
            <a:ext cx="228598" cy="11192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AE9165D9-E53A-DF3B-ECEB-7528AFC0F6E8}"/>
              </a:ext>
            </a:extLst>
          </p:cNvPr>
          <p:cNvSpPr/>
          <p:nvPr/>
        </p:nvSpPr>
        <p:spPr>
          <a:xfrm rot="5400000">
            <a:off x="2974145" y="3958242"/>
            <a:ext cx="228598" cy="11192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5B41C5-7CBC-0236-884F-1F6455C86B49}"/>
              </a:ext>
            </a:extLst>
          </p:cNvPr>
          <p:cNvSpPr txBox="1"/>
          <p:nvPr/>
        </p:nvSpPr>
        <p:spPr>
          <a:xfrm>
            <a:off x="3648074" y="3200401"/>
            <a:ext cx="11192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These 3 Are used for Digital I/O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24F4F92-0090-E883-910C-D33359613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393" y="1402960"/>
            <a:ext cx="4393365" cy="10731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F5B28DA-C6B3-8233-A6FC-B09D5B12E4A2}"/>
              </a:ext>
            </a:extLst>
          </p:cNvPr>
          <p:cNvSpPr txBox="1"/>
          <p:nvPr/>
        </p:nvSpPr>
        <p:spPr>
          <a:xfrm>
            <a:off x="4371975" y="909074"/>
            <a:ext cx="10287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Poling:</a:t>
            </a:r>
          </a:p>
        </p:txBody>
      </p:sp>
    </p:spTree>
    <p:extLst>
      <p:ext uri="{BB962C8B-B14F-4D97-AF65-F5344CB8AC3E}">
        <p14:creationId xmlns:p14="http://schemas.microsoft.com/office/powerpoint/2010/main" val="2067561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EDC576-852C-6DFE-F8E8-42D2C8655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D5DE3-270E-A6E8-65FE-E9E04107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External Interrupt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7E3F8B-22F9-0FA9-493F-A37F4D434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139" y="2228738"/>
            <a:ext cx="3734321" cy="1619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891040-0005-B430-3E4F-71E502DB5ED1}"/>
              </a:ext>
            </a:extLst>
          </p:cNvPr>
          <p:cNvSpPr txBox="1"/>
          <p:nvPr/>
        </p:nvSpPr>
        <p:spPr>
          <a:xfrm>
            <a:off x="4210050" y="1592736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NVIC: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E6C3A6-811F-5A4E-7B8D-F4A3F83DE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92" y="1592736"/>
            <a:ext cx="3639058" cy="10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324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WU_Large_Academic.potx" id="{AAFF7588-5881-4858-B95C-5B7493537A0E}" vid="{FAACB9F7-035C-4950-80F5-69E3ACDA72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PowerPoint_Template</Template>
  <TotalTime>6384</TotalTime>
  <Words>140</Words>
  <Application>Microsoft Office PowerPoint</Application>
  <PresentationFormat>On-screen Show (16:10)</PresentationFormat>
  <Paragraphs>30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REII 323– Embedded operating systems</vt:lpstr>
      <vt:lpstr>Practical program</vt:lpstr>
      <vt:lpstr>Intrododuction to HAL</vt:lpstr>
      <vt:lpstr>Flashing on a elf File</vt:lpstr>
      <vt:lpstr>Previous knowledge: Bare metal coding</vt:lpstr>
      <vt:lpstr>Hardware Abstract Layer (HAL)</vt:lpstr>
      <vt:lpstr>Input/Output Configuration (IOC)</vt:lpstr>
      <vt:lpstr>Digital I/O</vt:lpstr>
      <vt:lpstr>External Interrupt</vt:lpstr>
      <vt:lpstr>Class Activity:</vt:lpstr>
    </vt:vector>
  </TitlesOfParts>
  <Company>North-West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28611357</dc:creator>
  <cp:lastModifiedBy>Gerrit Buter</cp:lastModifiedBy>
  <cp:revision>9</cp:revision>
  <dcterms:created xsi:type="dcterms:W3CDTF">2018-05-22T17:33:21Z</dcterms:created>
  <dcterms:modified xsi:type="dcterms:W3CDTF">2025-09-02T20:20:54Z</dcterms:modified>
</cp:coreProperties>
</file>

<file path=docProps/thumbnail.jpeg>
</file>